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3" autoAdjust="0"/>
    <p:restoredTop sz="94660"/>
  </p:normalViewPr>
  <p:slideViewPr>
    <p:cSldViewPr>
      <p:cViewPr varScale="1">
        <p:scale>
          <a:sx n="67" d="100"/>
          <a:sy n="67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095D-7B57-446F-AE5A-F8132D2C3CC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945D-6E1E-4793-A440-096DC24D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8EE2-736C-42B0-969B-D707D1FF6131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5B7F-5CF4-4152-9258-60E9B937C9AC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0135-5CCB-451B-BC0C-1C450ADB3414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8F6A0-44A8-4620-AC5F-31F8FF8E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pic>
        <p:nvPicPr>
          <p:cNvPr id="6" name="Picture 5" descr="A picture containing person, man&#10;&#10;Description automatically generated">
            <a:extLst>
              <a:ext uri="{FF2B5EF4-FFF2-40B4-BE49-F238E27FC236}">
                <a16:creationId xmlns:a16="http://schemas.microsoft.com/office/drawing/2014/main" id="{CB41A547-7AEA-43D7-8C07-626CB82AC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9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Creating Tables in PowerPoint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D0B0E7-AC32-41F9-BEB4-C2C6DB78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6BA5840F-0C26-475E-9D92-231C3A599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91629"/>
              </p:ext>
            </p:extLst>
          </p:nvPr>
        </p:nvGraphicFramePr>
        <p:xfrm>
          <a:off x="1848377" y="2872740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144959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0211847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24312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01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63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302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18</Words>
  <Application>Microsoft Office PowerPoint</Application>
  <PresentationFormat>Widescreen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38</cp:revision>
  <dcterms:created xsi:type="dcterms:W3CDTF">2006-08-16T00:00:00Z</dcterms:created>
  <dcterms:modified xsi:type="dcterms:W3CDTF">2019-09-09T13:57:46Z</dcterms:modified>
</cp:coreProperties>
</file>